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activeX/activeX4.xml" ContentType="application/vnd.ms-office.activeX+xml"/>
  <Override PartName="/ppt/activeX/activeX15.xml" ContentType="application/vnd.ms-office.activeX+xml"/>
  <Override PartName="/ppt/activeX/activeX17.xml" ContentType="application/vnd.ms-office.activeX+xml"/>
  <Override PartName="/ppt/activeX/activeX26.xml" ContentType="application/vnd.ms-office.activeX+xml"/>
  <Override PartName="/ppt/activeX/activeX35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activeX/activeX13.xml" ContentType="application/vnd.ms-office.activeX+xml"/>
  <Override PartName="/ppt/activeX/activeX24.xml" ContentType="application/vnd.ms-office.activeX+xml"/>
  <Override PartName="/ppt/activeX/activeX33.xml" ContentType="application/vnd.ms-office.activeX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activeX/activeX11.xml" ContentType="application/vnd.ms-office.activeX+xml"/>
  <Override PartName="/ppt/activeX/activeX22.xml" ContentType="application/vnd.ms-office.activeX+xml"/>
  <Override PartName="/ppt/activeX/activeX31.xml" ContentType="application/vnd.ms-office.activeX+xml"/>
  <Default Extension="rels" ContentType="application/vnd.openxmlformats-package.relationships+xml"/>
  <Default Extension="xml" ContentType="application/xml"/>
  <Override PartName="/ppt/activeX/activeX20.xml" ContentType="application/vnd.ms-office.activeX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activeX/activeX8.xml" ContentType="application/vnd.ms-office.activeX+xml"/>
  <Override PartName="/ppt/activeX/activeX9.xml" ContentType="application/vnd.ms-office.activeX+xml"/>
  <Override PartName="/ppt/activeX/activeX29.xml" ContentType="application/vnd.ms-office.activeX+xml"/>
  <Override PartName="/ppt/activeX/activeX38.xml" ContentType="application/vnd.ms-office.activeX+xml"/>
  <Override PartName="/ppt/activeX/activeX39.xml" ContentType="application/vnd.ms-office.activeX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activeX/activeX6.xml" ContentType="application/vnd.ms-office.activeX+xml"/>
  <Override PartName="/ppt/activeX/activeX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7.xml" ContentType="application/vnd.ms-office.activeX+xml"/>
  <Override PartName="/ppt/activeX/activeX28.xml" ContentType="application/vnd.ms-office.activeX+xml"/>
  <Override PartName="/ppt/activeX/activeX36.xml" ContentType="application/vnd.ms-office.activeX+xml"/>
  <Override PartName="/ppt/activeX/activeX37.xml" ContentType="application/vnd.ms-office.activeX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activeX"/>
  <Override PartName="/ppt/activeX/activeX5.xml" ContentType="application/vnd.ms-office.activeX+xml"/>
  <Override PartName="/ppt/activeX/activeX16.xml" ContentType="application/vnd.ms-office.activeX+xml"/>
  <Override PartName="/ppt/activeX/activeX25.xml" ContentType="application/vnd.ms-office.activeX+xml"/>
  <Override PartName="/ppt/activeX/activeX34.xml" ContentType="application/vnd.ms-office.activeX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activeX/activeX3.xml" ContentType="application/vnd.ms-office.activeX+xml"/>
  <Override PartName="/ppt/activeX/activeX14.xml" ContentType="application/vnd.ms-office.activeX+xml"/>
  <Override PartName="/ppt/activeX/activeX23.xml" ContentType="application/vnd.ms-office.activeX+xml"/>
  <Override PartName="/ppt/activeX/activeX32.xml" ContentType="application/vnd.ms-office.activeX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activeX/activeX1.xml" ContentType="application/vnd.ms-office.activeX+xml"/>
  <Override PartName="/ppt/activeX/activeX12.xml" ContentType="application/vnd.ms-office.activeX+xml"/>
  <Override PartName="/ppt/activeX/activeX21.xml" ContentType="application/vnd.ms-office.activeX+xml"/>
  <Override PartName="/ppt/activeX/activeX30.xml" ContentType="application/vnd.ms-office.activeX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activeX/activeX10.xml" ContentType="application/vnd.ms-office.activeX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4" r:id="rId4"/>
    <p:sldId id="257" r:id="rId5"/>
    <p:sldId id="265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6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_rels/activeX25.xml.rels><?xml version="1.0" encoding="UTF-8" standalone="yes"?>
<Relationships xmlns="http://schemas.openxmlformats.org/package/2006/relationships"><Relationship Id="rId1" Type="http://schemas.microsoft.com/office/2006/relationships/activeXControlBinary" Target="activeX25.bin"/></Relationships>
</file>

<file path=ppt/activeX/_rels/activeX26.xml.rels><?xml version="1.0" encoding="UTF-8" standalone="yes"?>
<Relationships xmlns="http://schemas.openxmlformats.org/package/2006/relationships"><Relationship Id="rId1" Type="http://schemas.microsoft.com/office/2006/relationships/activeXControlBinary" Target="activeX26.bin"/></Relationships>
</file>

<file path=ppt/activeX/_rels/activeX27.xml.rels><?xml version="1.0" encoding="UTF-8" standalone="yes"?>
<Relationships xmlns="http://schemas.openxmlformats.org/package/2006/relationships"><Relationship Id="rId1" Type="http://schemas.microsoft.com/office/2006/relationships/activeXControlBinary" Target="activeX27.bin"/></Relationships>
</file>

<file path=ppt/activeX/_rels/activeX28.xml.rels><?xml version="1.0" encoding="UTF-8" standalone="yes"?>
<Relationships xmlns="http://schemas.openxmlformats.org/package/2006/relationships"><Relationship Id="rId1" Type="http://schemas.microsoft.com/office/2006/relationships/activeXControlBinary" Target="activeX28.bin"/></Relationships>
</file>

<file path=ppt/activeX/_rels/activeX29.xml.rels><?xml version="1.0" encoding="UTF-8" standalone="yes"?>
<Relationships xmlns="http://schemas.openxmlformats.org/package/2006/relationships"><Relationship Id="rId1" Type="http://schemas.microsoft.com/office/2006/relationships/activeXControlBinary" Target="activeX29.bin"/></Relationships>
</file>

<file path=ppt/activeX/_rels/activeX30.xml.rels><?xml version="1.0" encoding="UTF-8" standalone="yes"?>
<Relationships xmlns="http://schemas.openxmlformats.org/package/2006/relationships"><Relationship Id="rId1" Type="http://schemas.microsoft.com/office/2006/relationships/activeXControlBinary" Target="activeX30.bin"/></Relationships>
</file>

<file path=ppt/activeX/_rels/activeX31.xml.rels><?xml version="1.0" encoding="UTF-8" standalone="yes"?>
<Relationships xmlns="http://schemas.openxmlformats.org/package/2006/relationships"><Relationship Id="rId1" Type="http://schemas.microsoft.com/office/2006/relationships/activeXControlBinary" Target="activeX31.bin"/></Relationships>
</file>

<file path=ppt/activeX/_rels/activeX32.xml.rels><?xml version="1.0" encoding="UTF-8" standalone="yes"?>
<Relationships xmlns="http://schemas.openxmlformats.org/package/2006/relationships"><Relationship Id="rId1" Type="http://schemas.microsoft.com/office/2006/relationships/activeXControlBinary" Target="activeX32.bin"/></Relationships>
</file>

<file path=ppt/activeX/_rels/activeX33.xml.rels><?xml version="1.0" encoding="UTF-8" standalone="yes"?>
<Relationships xmlns="http://schemas.openxmlformats.org/package/2006/relationships"><Relationship Id="rId1" Type="http://schemas.microsoft.com/office/2006/relationships/activeXControlBinary" Target="activeX33.bin"/></Relationships>
</file>

<file path=ppt/activeX/_rels/activeX34.xml.rels><?xml version="1.0" encoding="UTF-8" standalone="yes"?>
<Relationships xmlns="http://schemas.openxmlformats.org/package/2006/relationships"><Relationship Id="rId1" Type="http://schemas.microsoft.com/office/2006/relationships/activeXControlBinary" Target="activeX34.bin"/></Relationships>
</file>

<file path=ppt/activeX/_rels/activeX35.xml.rels><?xml version="1.0" encoding="UTF-8" standalone="yes"?>
<Relationships xmlns="http://schemas.openxmlformats.org/package/2006/relationships"><Relationship Id="rId1" Type="http://schemas.microsoft.com/office/2006/relationships/activeXControlBinary" Target="activeX35.bin"/></Relationships>
</file>

<file path=ppt/activeX/_rels/activeX36.xml.rels><?xml version="1.0" encoding="UTF-8" standalone="yes"?>
<Relationships xmlns="http://schemas.openxmlformats.org/package/2006/relationships"><Relationship Id="rId1" Type="http://schemas.microsoft.com/office/2006/relationships/activeXControlBinary" Target="activeX36.bin"/></Relationships>
</file>

<file path=ppt/activeX/_rels/activeX37.xml.rels><?xml version="1.0" encoding="UTF-8" standalone="yes"?>
<Relationships xmlns="http://schemas.openxmlformats.org/package/2006/relationships"><Relationship Id="rId1" Type="http://schemas.microsoft.com/office/2006/relationships/activeXControlBinary" Target="activeX37.bin"/></Relationships>
</file>

<file path=ppt/activeX/_rels/activeX38.xml.rels><?xml version="1.0" encoding="UTF-8" standalone="yes"?>
<Relationships xmlns="http://schemas.openxmlformats.org/package/2006/relationships"><Relationship Id="rId1" Type="http://schemas.microsoft.com/office/2006/relationships/activeXControlBinary" Target="activeX38.bin"/></Relationships>
</file>

<file path=ppt/activeX/_rels/activeX39.xml.rels><?xml version="1.0" encoding="UTF-8" standalone="yes"?>
<Relationships xmlns="http://schemas.openxmlformats.org/package/2006/relationships"><Relationship Id="rId1" Type="http://schemas.microsoft.com/office/2006/relationships/activeXControlBinary" Target="activeX39.bin"/></Relationships>
</file>

<file path=ppt/activeX/activeX1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4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5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6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7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8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9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0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1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2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3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4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5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6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7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8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19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0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1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2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3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4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5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6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7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8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29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0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1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2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3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4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5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6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7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8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activeX/activeX39.xml><?xml version="1.0" encoding="utf-8"?>
<ax:ocx xmlns:ax="http://schemas.microsoft.com/office/2006/activeX" xmlns:r="http://schemas.openxmlformats.org/officeDocument/2006/relationships" ax:classid="{5512D11C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1A2DD67-0FF2-49BF-A160-D20E0DEBC904}" type="datetimeFigureOut">
              <a:rPr lang="es-ES" smtClean="0"/>
              <a:pPr/>
              <a:t>28/04/2021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61E7B13-326E-43C4-BB34-69EAA2FBED8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do/url?sa=i&amp;rct=j&amp;q=fundacion+centro+nuestra+esperanza&amp;source=images&amp;cd=&amp;docid=0q0_AxZ3xc4_FM&amp;tbnid=9yKZmwM07zKDvM:&amp;ved=0CAUQjRw&amp;url=https://www.facebook.com/pages/Centro-Nuestra-Esperanza/142659945793560?directed_target_id=0&amp;ei=TtnNUfTPG6Hj0gGWhoHADg&amp;bvm=bv.48572450,d.dmg&amp;psig=AFQjCNHo9L58Pd3YHfcCSoS2dn48L8mUsQ&amp;ust=137253138475641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www.google.com.do/url?sa=i&amp;rct=j&amp;q=flores&amp;source=images&amp;cd=&amp;cad=rja&amp;docid=fueZeVi9oWgfSM&amp;tbnid=r9h7Gm8_wK16UM:&amp;ved=0CAUQjRw&amp;url=/url?sa=i&amp;rct=j&amp;q=flores&amp;source=images&amp;cd=&amp;docid=fueZeVi9oWgfSM&amp;tbnid=r9h7Gm8_wK16UM:&amp;ved=&amp;url=http://imagenesvariadas.com/imagenes-de-flores/&amp;ei=FpPRUZ2HL5i24APR7YC4AQ&amp;bvm=bv.48572450,d.dmg&amp;psig=AFQjCNE1H5wf01CwSMzfhHuddxS5_jkSvQ&amp;ust=1372775575131183&amp;ei=hJPRUcvEEM3l4APz1YHAAg&amp;bvm=bv.48572450,d.dmg&amp;psig=AFQjCNE1H5wf01CwSMzfhHuddxS5_jkSvQ&amp;ust=1372775575131183" TargetMode="External"/><Relationship Id="rId7" Type="http://schemas.openxmlformats.org/officeDocument/2006/relationships/hyperlink" Target="http://www.google.com.do/imgres?imgurl&amp;imgrefurl=http://www.imagenestop.com/flores-bonitas&amp;h=0&amp;w=0&amp;sz=1&amp;tbnid=zkU4F-KrYNF1KM&amp;tbnh=194&amp;tbnw=259&amp;prev=/search?q=flores&amp;tbm=isch&amp;tbo=u&amp;zoom=1&amp;q=flores&amp;docid=ELptzhm4JjFD_M&amp;hl=es&amp;ei=JpPRUbfiKZey4AOknoHIDA&amp;ved=0CAEQsCU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hyperlink" Target="http://www.google.com.do/url?sa=i&amp;source=images&amp;cd=&amp;docid=ELptzhm4JjFD_M&amp;tbnid=zkU4F-KrYNF1KM:&amp;ved=0CAUQjRw&amp;url=http://magdalenacontreras.blogspot.com/2013/05/frase.html&amp;ei=SZPRUZObKZT64APbtoGwCw&amp;psig=AFQjCNFCSuL5DDO5lCWPfY_r2Io2cvRYjQ&amp;ust=1372775593361810" TargetMode="Externa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7.xml"/><Relationship Id="rId13" Type="http://schemas.openxmlformats.org/officeDocument/2006/relationships/control" Target="../activeX/activeX12.xml"/><Relationship Id="rId18" Type="http://schemas.openxmlformats.org/officeDocument/2006/relationships/control" Target="../activeX/activeX17.xml"/><Relationship Id="rId26" Type="http://schemas.openxmlformats.org/officeDocument/2006/relationships/control" Target="../activeX/activeX25.xml"/><Relationship Id="rId39" Type="http://schemas.openxmlformats.org/officeDocument/2006/relationships/control" Target="../activeX/activeX38.xml"/><Relationship Id="rId3" Type="http://schemas.openxmlformats.org/officeDocument/2006/relationships/control" Target="../activeX/activeX2.xml"/><Relationship Id="rId21" Type="http://schemas.openxmlformats.org/officeDocument/2006/relationships/control" Target="../activeX/activeX20.xml"/><Relationship Id="rId34" Type="http://schemas.openxmlformats.org/officeDocument/2006/relationships/control" Target="../activeX/activeX33.xml"/><Relationship Id="rId42" Type="http://schemas.openxmlformats.org/officeDocument/2006/relationships/image" Target="../media/image21.jpeg"/><Relationship Id="rId7" Type="http://schemas.openxmlformats.org/officeDocument/2006/relationships/control" Target="../activeX/activeX6.xml"/><Relationship Id="rId12" Type="http://schemas.openxmlformats.org/officeDocument/2006/relationships/control" Target="../activeX/activeX11.xml"/><Relationship Id="rId17" Type="http://schemas.openxmlformats.org/officeDocument/2006/relationships/control" Target="../activeX/activeX16.xml"/><Relationship Id="rId25" Type="http://schemas.openxmlformats.org/officeDocument/2006/relationships/control" Target="../activeX/activeX24.xml"/><Relationship Id="rId33" Type="http://schemas.openxmlformats.org/officeDocument/2006/relationships/control" Target="../activeX/activeX32.xml"/><Relationship Id="rId38" Type="http://schemas.openxmlformats.org/officeDocument/2006/relationships/control" Target="../activeX/activeX37.xml"/><Relationship Id="rId2" Type="http://schemas.openxmlformats.org/officeDocument/2006/relationships/control" Target="../activeX/activeX1.xml"/><Relationship Id="rId16" Type="http://schemas.openxmlformats.org/officeDocument/2006/relationships/control" Target="../activeX/activeX15.xml"/><Relationship Id="rId20" Type="http://schemas.openxmlformats.org/officeDocument/2006/relationships/control" Target="../activeX/activeX19.xml"/><Relationship Id="rId29" Type="http://schemas.openxmlformats.org/officeDocument/2006/relationships/control" Target="../activeX/activeX28.xml"/><Relationship Id="rId41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control" Target="../activeX/activeX10.xml"/><Relationship Id="rId24" Type="http://schemas.openxmlformats.org/officeDocument/2006/relationships/control" Target="../activeX/activeX23.xml"/><Relationship Id="rId32" Type="http://schemas.openxmlformats.org/officeDocument/2006/relationships/control" Target="../activeX/activeX31.xml"/><Relationship Id="rId37" Type="http://schemas.openxmlformats.org/officeDocument/2006/relationships/control" Target="../activeX/activeX36.xml"/><Relationship Id="rId40" Type="http://schemas.openxmlformats.org/officeDocument/2006/relationships/control" Target="../activeX/activeX39.xml"/><Relationship Id="rId5" Type="http://schemas.openxmlformats.org/officeDocument/2006/relationships/control" Target="../activeX/activeX4.xml"/><Relationship Id="rId15" Type="http://schemas.openxmlformats.org/officeDocument/2006/relationships/control" Target="../activeX/activeX14.xml"/><Relationship Id="rId23" Type="http://schemas.openxmlformats.org/officeDocument/2006/relationships/control" Target="../activeX/activeX22.xml"/><Relationship Id="rId28" Type="http://schemas.openxmlformats.org/officeDocument/2006/relationships/control" Target="../activeX/activeX27.xml"/><Relationship Id="rId36" Type="http://schemas.openxmlformats.org/officeDocument/2006/relationships/control" Target="../activeX/activeX35.xml"/><Relationship Id="rId10" Type="http://schemas.openxmlformats.org/officeDocument/2006/relationships/control" Target="../activeX/activeX9.xml"/><Relationship Id="rId19" Type="http://schemas.openxmlformats.org/officeDocument/2006/relationships/control" Target="../activeX/activeX18.xml"/><Relationship Id="rId31" Type="http://schemas.openxmlformats.org/officeDocument/2006/relationships/control" Target="../activeX/activeX30.xml"/><Relationship Id="rId44" Type="http://schemas.openxmlformats.org/officeDocument/2006/relationships/image" Target="../media/image22.jpeg"/><Relationship Id="rId4" Type="http://schemas.openxmlformats.org/officeDocument/2006/relationships/control" Target="../activeX/activeX3.xml"/><Relationship Id="rId9" Type="http://schemas.openxmlformats.org/officeDocument/2006/relationships/control" Target="../activeX/activeX8.xml"/><Relationship Id="rId14" Type="http://schemas.openxmlformats.org/officeDocument/2006/relationships/control" Target="../activeX/activeX13.xml"/><Relationship Id="rId22" Type="http://schemas.openxmlformats.org/officeDocument/2006/relationships/control" Target="../activeX/activeX21.xml"/><Relationship Id="rId27" Type="http://schemas.openxmlformats.org/officeDocument/2006/relationships/control" Target="../activeX/activeX26.xml"/><Relationship Id="rId30" Type="http://schemas.openxmlformats.org/officeDocument/2006/relationships/control" Target="../activeX/activeX29.xml"/><Relationship Id="rId35" Type="http://schemas.openxmlformats.org/officeDocument/2006/relationships/control" Target="../activeX/activeX34.xml"/><Relationship Id="rId43" Type="http://schemas.openxmlformats.org/officeDocument/2006/relationships/hyperlink" Target="http://www.google.com.do/url?sa=i&amp;rct=j&amp;q=manos+entrelazadas&amp;source=images&amp;cd=&amp;docid=--jYnw4T6TfFUM&amp;tbnid=m8uS1ye3D3gg0M:&amp;ved=0CAUQjRw&amp;url=http://queridamamamia.blogspot.com/2011/05/desde-montevideo-uruguay-mama-mia-llega.html&amp;ei=2JDRUbqTINO64APG5oDIDQ&amp;bvm=bv.48572450,d.dmg&amp;psig=AFQjCNFNwb2iBOOMzA9O4P1xRrL0ifyqFA&amp;ust=137277498856787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aronbernal.files.wordpress.com/2012/08/maria-enjuga-los-pies-de-jes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3810000" cy="44066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251744" y="3103936"/>
            <a:ext cx="3096344" cy="286232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latin typeface="Arial Black" pitchFamily="34" charset="0"/>
              </a:rPr>
              <a:t>MUJER … </a:t>
            </a:r>
          </a:p>
          <a:p>
            <a:pPr algn="ctr"/>
            <a:r>
              <a:rPr lang="es-ES" sz="3600" b="1" dirty="0" smtClean="0">
                <a:latin typeface="Arial Black" pitchFamily="34" charset="0"/>
              </a:rPr>
              <a:t>YO TAMPOCO </a:t>
            </a:r>
          </a:p>
          <a:p>
            <a:pPr algn="ctr"/>
            <a:r>
              <a:rPr lang="es-ES" sz="3600" b="1" dirty="0" smtClean="0">
                <a:latin typeface="Arial Black" pitchFamily="34" charset="0"/>
              </a:rPr>
              <a:t>TE  CONDENO</a:t>
            </a:r>
            <a:endParaRPr lang="es-ES" sz="3600" b="1" dirty="0">
              <a:latin typeface="Arial Black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434785" y="404664"/>
            <a:ext cx="666560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Hermanas Oblatas del</a:t>
            </a:r>
          </a:p>
          <a:p>
            <a:pPr algn="ctr"/>
            <a:r>
              <a:rPr lang="es-E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Smo. Redentor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895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ocuments\Alexime\el centro\1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5661" y="188640"/>
            <a:ext cx="3906819" cy="41150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1.gstatic.com/images?q=tbn:ANd9GcSeDXQJ5Hut1eTA0AwHuFgiR9OLmhahmcWEUSu1fr2gndT7DJoQvw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384376" cy="5302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3 Rectángulo"/>
          <p:cNvSpPr/>
          <p:nvPr/>
        </p:nvSpPr>
        <p:spPr>
          <a:xfrm>
            <a:off x="3491880" y="2324046"/>
            <a:ext cx="359688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</a:t>
            </a:r>
            <a:r>
              <a:rPr lang="es-E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 todas</a:t>
            </a:r>
          </a:p>
          <a:p>
            <a:pPr algn="ctr"/>
            <a:r>
              <a:rPr lang="es-E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las puertas</a:t>
            </a:r>
          </a:p>
          <a:p>
            <a:pPr algn="ctr"/>
            <a:r>
              <a:rPr lang="es-E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se les cierran </a:t>
            </a:r>
          </a:p>
          <a:p>
            <a:pPr algn="ctr"/>
            <a:r>
              <a:rPr lang="es-ES_tradnl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 les  </a:t>
            </a:r>
          </a:p>
          <a:p>
            <a:pPr algn="ctr"/>
            <a:r>
              <a:rPr lang="es-ES_tradnl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abriré una….¨´</a:t>
            </a:r>
          </a:p>
          <a:p>
            <a:pPr algn="r"/>
            <a:endParaRPr lang="es-ES_tradnl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/>
            <a:r>
              <a:rPr lang="es-ES_tradnl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Padre  José  </a:t>
            </a:r>
          </a:p>
          <a:p>
            <a:pPr algn="r"/>
            <a:r>
              <a:rPr lang="es-ES_tradnl" sz="2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benito</a:t>
            </a:r>
            <a:r>
              <a:rPr lang="es-ES_tradnl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_tradnl" sz="2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serra</a:t>
            </a:r>
            <a:endParaRPr lang="es-E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845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\2013-06-19\1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65551"/>
            <a:ext cx="4824536" cy="3769208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MUJ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3014970"/>
            <a:ext cx="3182202" cy="3798406"/>
          </a:xfrm>
          <a:prstGeom prst="roundRect">
            <a:avLst>
              <a:gd name="adj" fmla="val 8594"/>
            </a:avLst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075" name="Picture 3" descr="F:\MUJ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11332"/>
            <a:ext cx="2016224" cy="2406647"/>
          </a:xfrm>
          <a:prstGeom prst="roundRect">
            <a:avLst>
              <a:gd name="adj" fmla="val 8594"/>
            </a:avLst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sp>
        <p:nvSpPr>
          <p:cNvPr id="4" name="3 Rectángulo"/>
          <p:cNvSpPr/>
          <p:nvPr/>
        </p:nvSpPr>
        <p:spPr>
          <a:xfrm>
            <a:off x="824905" y="332656"/>
            <a:ext cx="4706738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rible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«Mujer </a:t>
            </a:r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Tu fe,  </a:t>
            </a:r>
          </a:p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  a curado</a:t>
            </a:r>
          </a:p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</a:t>
            </a:r>
            <a:r>
              <a:rPr lang="es-E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ete  en paz…»</a:t>
            </a:r>
            <a:endParaRPr lang="es-ES" sz="5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521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IVERSARIO DE LA FUNDACION DE LA OB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1213" y="404664"/>
            <a:ext cx="7353275" cy="5801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596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DELL\Desktop\IMAGENES OSR\10410175_710976935660997_133315221177796888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80728"/>
            <a:ext cx="6588224" cy="4941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Biodanza\Imagen 3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34281"/>
            <a:ext cx="4032448" cy="3024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cuments\2013-06-19\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96011"/>
            <a:ext cx="3207461" cy="4681392"/>
          </a:xfrm>
          <a:prstGeom prst="rect">
            <a:avLst/>
          </a:prstGeom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4" name="3 Rectángulo"/>
          <p:cNvSpPr/>
          <p:nvPr/>
        </p:nvSpPr>
        <p:spPr>
          <a:xfrm>
            <a:off x="3314965" y="2534413"/>
            <a:ext cx="50040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2000" dirty="0">
              <a:latin typeface="Arial Rounded MT Bold" pitchFamily="34" charset="0"/>
            </a:endParaRPr>
          </a:p>
          <a:p>
            <a:r>
              <a:rPr lang="es-DO" sz="2400" dirty="0">
                <a:latin typeface="Arial Rounded MT Bold" pitchFamily="34" charset="0"/>
              </a:rPr>
              <a:t>Crear e impulsar proyectos de formación en equidad de género que  contribuyan al máximo desarrollo social en las mujeres marginadas por el fenómeno  de la prostitución y trata con fines de explotación sexual; para disminuir el nivel de incidencia femenino en el ejercicio de este trabajo y la violencia de género. </a:t>
            </a:r>
            <a:endParaRPr lang="es-ES" sz="2400" dirty="0">
              <a:latin typeface="Arial Rounded MT Bold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977669" y="1052736"/>
            <a:ext cx="2730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DO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Misión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27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Biodanza\Imagen 4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0670" y="1602604"/>
            <a:ext cx="3299292" cy="24744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Pictures\Talleres y salones 12-3-12\100_46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2893" y="4005064"/>
            <a:ext cx="3471595" cy="260369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4" name="3 Rectángulo"/>
          <p:cNvSpPr/>
          <p:nvPr/>
        </p:nvSpPr>
        <p:spPr>
          <a:xfrm>
            <a:off x="605294" y="1988840"/>
            <a:ext cx="630792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dirty="0"/>
              <a:t> </a:t>
            </a:r>
            <a:endParaRPr lang="es-ES" sz="2000" dirty="0">
              <a:latin typeface="Arial Rounded MT Bold" pitchFamily="34" charset="0"/>
            </a:endParaRPr>
          </a:p>
          <a:p>
            <a:endParaRPr lang="es-ES" sz="2000" dirty="0">
              <a:latin typeface="Arial Rounded MT Bold" pitchFamily="34" charset="0"/>
            </a:endParaRPr>
          </a:p>
          <a:p>
            <a:r>
              <a:rPr lang="es-DO" sz="2800" dirty="0">
                <a:latin typeface="Arial Rounded MT Bold" pitchFamily="34" charset="0"/>
              </a:rPr>
              <a:t>Buscar, promover y coordinar y dar respuestas eficaces a las  realidades de explotación que viven las </a:t>
            </a:r>
            <a:r>
              <a:rPr lang="es-DO" sz="2800" dirty="0" smtClean="0">
                <a:latin typeface="Arial Rounded MT Bold" pitchFamily="34" charset="0"/>
              </a:rPr>
              <a:t>mujeres y niñas </a:t>
            </a:r>
            <a:r>
              <a:rPr lang="es-DO" sz="2800" dirty="0">
                <a:latin typeface="Arial Rounded MT Bold" pitchFamily="34" charset="0"/>
              </a:rPr>
              <a:t>en contexto de prostitución y </a:t>
            </a:r>
            <a:r>
              <a:rPr lang="es-DO" sz="2800" dirty="0" smtClean="0">
                <a:latin typeface="Arial Rounded MT Bold" pitchFamily="34" charset="0"/>
              </a:rPr>
              <a:t>trata, </a:t>
            </a:r>
            <a:r>
              <a:rPr lang="es-DO" sz="2800" dirty="0">
                <a:latin typeface="Arial Rounded MT Bold" pitchFamily="34" charset="0"/>
              </a:rPr>
              <a:t>a través de un trabajo organizado y estratégico, para que ellas mismas se transformen en agentes de cambio social.</a:t>
            </a:r>
            <a:endParaRPr lang="es-ES" sz="2800" dirty="0">
              <a:latin typeface="Arial Rounded MT Bold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283968" y="836712"/>
            <a:ext cx="26292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DO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Visión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1" name="Picture 3" descr="D:\Pictures\Actividades FCNE Junio\Junio De todo 0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7" y="555416"/>
            <a:ext cx="2424107" cy="1818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52308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imagenes de flo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257" y="423021"/>
            <a:ext cx="4000719" cy="2465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t3.gstatic.com/images?q=tbn:ANd9GcTOolWz9wP-M24tfzZDqNDwju0_546AgaVioC9tDBKCHlXAolz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88050"/>
            <a:ext cx="4199742" cy="288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1.gstatic.com/images?q=tbn:ANd9GcQx2nKFGvi7aRaLPKB55KBgZOkDXRrOJImYqtxoq0ExHxanwFT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418" y="3602383"/>
            <a:ext cx="4237781" cy="317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t2.gstatic.com/images?q=tbn:ANd9GcTFx7pEXkRNZOvSUQrEneiWyo-ciPGyyzM8B-pDq3SJOXu9p9Xeqk-A1Lzb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7282" y="332656"/>
            <a:ext cx="3918597" cy="2533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45925" y="2708920"/>
            <a:ext cx="3113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valores 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80051" y="692696"/>
            <a:ext cx="44709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Pedagogía del Amor</a:t>
            </a:r>
            <a:endParaRPr lang="es-ES" sz="2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70329" y="5548745"/>
            <a:ext cx="242406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/>
                <a:solidFill>
                  <a:schemeClr val="accent3"/>
                </a:solidFill>
                <a:effectLst/>
              </a:rPr>
              <a:t>Solidaridad</a:t>
            </a:r>
          </a:p>
          <a:p>
            <a:pPr algn="ctr"/>
            <a:endParaRPr lang="es-ES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489724" y="6002543"/>
            <a:ext cx="37224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Defensa de </a:t>
            </a:r>
            <a:r>
              <a:rPr lang="es-E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la</a:t>
            </a:r>
            <a:r>
              <a:rPr lang="es-E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vida</a:t>
            </a:r>
            <a:endParaRPr lang="es-E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952313" y="4437112"/>
            <a:ext cx="354077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Apertura al </a:t>
            </a:r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</a:t>
            </a:r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rabajo </a:t>
            </a:r>
          </a:p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 Equipo y RED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126493" y="3888050"/>
            <a:ext cx="263886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Compromiso y</a:t>
            </a:r>
          </a:p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Solidaridad</a:t>
            </a:r>
            <a:endParaRPr lang="es-ES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6377174" y="3210941"/>
            <a:ext cx="2443298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Honestidad</a:t>
            </a:r>
          </a:p>
          <a:p>
            <a:pPr algn="ctr"/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755729" y="1412776"/>
            <a:ext cx="2912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Apertura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880051" y="1617607"/>
            <a:ext cx="2552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Escucha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59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2" grpId="0"/>
      <p:bldP spid="13" grpId="0"/>
      <p:bldP spid="14" grpId="0"/>
      <p:bldP spid="15" grpId="0"/>
      <p:bldP spid="17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25360"/>
            <a:ext cx="4248472" cy="68326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32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haroni" pitchFamily="2" charset="-79"/>
                <a:cs typeface="Aharoni" pitchFamily="2" charset="-79"/>
              </a:rPr>
              <a:t>Cada persona,</a:t>
            </a:r>
          </a:p>
          <a:p>
            <a:pPr algn="ctr"/>
            <a:r>
              <a:rPr lang="es-ES" sz="32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haroni" pitchFamily="2" charset="-79"/>
                <a:cs typeface="Aharoni" pitchFamily="2" charset="-79"/>
              </a:rPr>
              <a:t> refleja en sus actitudes,</a:t>
            </a:r>
          </a:p>
          <a:p>
            <a:pPr algn="ctr"/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l</a:t>
            </a:r>
            <a:r>
              <a:rPr lang="es-ES" sz="3200" b="1" dirty="0" smtClean="0">
                <a:ln/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o que lleva en su interior.</a:t>
            </a:r>
          </a:p>
          <a:p>
            <a:pPr algn="ctr"/>
            <a:endParaRPr lang="es-ES" sz="3200" b="1" dirty="0">
              <a:ln/>
              <a:solidFill>
                <a:schemeClr val="accent6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ES" sz="32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haroni" pitchFamily="2" charset="-79"/>
                <a:cs typeface="Aharoni" pitchFamily="2" charset="-79"/>
              </a:rPr>
              <a:t> Madre Antonia</a:t>
            </a:r>
          </a:p>
          <a:p>
            <a:r>
              <a:rPr lang="es-ES" sz="3200" b="1" dirty="0" smtClean="0">
                <a:ln/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Nos dice: </a:t>
            </a:r>
          </a:p>
          <a:p>
            <a:r>
              <a:rPr lang="es-ES" sz="3200" b="1" dirty="0" smtClean="0">
                <a:ln/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“Quiero que vean </a:t>
            </a:r>
          </a:p>
          <a:p>
            <a:r>
              <a:rPr lang="es-ES" sz="3200" b="1" dirty="0" smtClean="0">
                <a:ln/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en cada mujer</a:t>
            </a:r>
          </a:p>
          <a:p>
            <a:pPr algn="ctr"/>
            <a:r>
              <a:rPr lang="es-ES" sz="32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haroni" pitchFamily="2" charset="-79"/>
                <a:cs typeface="Aharoni" pitchFamily="2" charset="-79"/>
              </a:rPr>
              <a:t>La imagen de</a:t>
            </a:r>
          </a:p>
          <a:p>
            <a:pPr algn="ctr"/>
            <a:r>
              <a:rPr lang="es-ES" sz="32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Aharoni" pitchFamily="2" charset="-79"/>
                <a:cs typeface="Aharoni" pitchFamily="2" charset="-79"/>
              </a:rPr>
              <a:t> Jesús Redentor”</a:t>
            </a:r>
          </a:p>
          <a:p>
            <a:pPr algn="ctr"/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075" name="Picture 3" descr="D:\Pictures\Talleres y salones 12-3-12\100_46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852936"/>
            <a:ext cx="3960440" cy="3801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Documents\Alexime\el centro\13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816424" cy="28083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983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4" name="Picture 198" descr="Resultado de imagen para jesus perdona los pecados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3898776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355976" y="3475931"/>
            <a:ext cx="4464496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Jesús el Buen Pastor</a:t>
            </a:r>
          </a:p>
          <a:p>
            <a:pPr algn="ctr"/>
            <a:r>
              <a:rPr lang="es-ES" sz="36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busca a sus ovejas,</a:t>
            </a:r>
          </a:p>
          <a:p>
            <a:pPr algn="ctr"/>
            <a:r>
              <a:rPr lang="es-ES" sz="36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Las cuida y las llama por su nombre.</a:t>
            </a:r>
          </a:p>
          <a:p>
            <a:pPr algn="ctr"/>
            <a:endParaRPr lang="es-ES" sz="5400" b="0" cap="none" spc="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140" name="Picture 44" descr="http://4.bp.blogspot.com/-xjp2Dtg8F90/TeRe1gdHgcI/AAAAAAAAAPo/rW6y36z1zEE/s320/manos_entrelazadas%2B2.jpg">
            <a:hlinkClick r:id="rId43"/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4526" y="346020"/>
            <a:ext cx="4111930" cy="3129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controls>
      <p:control spid="4254" name="DefaultOcx" r:id="rId2" imgW="914400" imgH="228600"/>
      <p:control spid="4255" name="HTMLHidden1" r:id="rId3" imgW="914400" imgH="228600"/>
      <p:control spid="4256" name="HTMLHidden2" r:id="rId4" imgW="914400" imgH="228600"/>
      <p:control spid="4257" name="HTMLHidden3" r:id="rId5" imgW="914400" imgH="228600"/>
      <p:control spid="4258" name="HTMLHidden4" r:id="rId6" imgW="914400" imgH="228600"/>
      <p:control spid="4259" name="HTMLHidden5" r:id="rId7" imgW="914400" imgH="228600"/>
      <p:control spid="4260" name="HTMLHidden6" r:id="rId8" imgW="914400" imgH="228600"/>
      <p:control spid="4261" name="HTMLHidden7" r:id="rId9" imgW="914400" imgH="228600"/>
      <p:control spid="4262" name="HTMLHidden8" r:id="rId10" imgW="914400" imgH="228600"/>
      <p:control spid="4263" name="HTMLHidden9" r:id="rId11" imgW="914400" imgH="228600"/>
      <p:control spid="4264" name="HTMLHidden10" r:id="rId12" imgW="914400" imgH="228600"/>
      <p:control spid="4265" name="HTMLHidden11" r:id="rId13" imgW="914400" imgH="228600"/>
      <p:control spid="4266" name="HTMLHidden12" r:id="rId14" imgW="914400" imgH="228600"/>
      <p:control spid="4267" name="HTMLHidden13" r:id="rId15" imgW="914400" imgH="228600"/>
      <p:control spid="4268" name="HTMLHidden14" r:id="rId16" imgW="914400" imgH="228600"/>
      <p:control spid="4269" name="HTMLHidden15" r:id="rId17" imgW="914400" imgH="228600"/>
      <p:control spid="4270" name="HTMLHidden16" r:id="rId18" imgW="914400" imgH="228600"/>
      <p:control spid="4271" name="HTMLHidden17" r:id="rId19" imgW="914400" imgH="228600"/>
      <p:control spid="4272" name="HTMLHidden18" r:id="rId20" imgW="914400" imgH="228600"/>
      <p:control spid="4273" name="HTMLHidden19" r:id="rId21" imgW="914400" imgH="228600"/>
      <p:control spid="4274" name="HTMLHidden20" r:id="rId22" imgW="914400" imgH="228600"/>
      <p:control spid="4275" name="HTMLHidden21" r:id="rId23" imgW="914400" imgH="228600"/>
      <p:control spid="4276" name="HTMLHidden22" r:id="rId24" imgW="914400" imgH="228600"/>
      <p:control spid="4277" name="HTMLHidden23" r:id="rId25" imgW="914400" imgH="228600"/>
      <p:control spid="4278" name="HTMLHidden24" r:id="rId26" imgW="914400" imgH="228600"/>
      <p:control spid="4279" name="HTMLHidden25" r:id="rId27" imgW="914400" imgH="228600"/>
      <p:control spid="4280" name="HTMLHidden26" r:id="rId28" imgW="914400" imgH="228600"/>
      <p:control spid="4281" name="HTMLHidden27" r:id="rId29" imgW="914400" imgH="228600"/>
      <p:control spid="4282" name="HTMLHidden28" r:id="rId30" imgW="914400" imgH="228600"/>
      <p:control spid="4283" name="HTMLHidden29" r:id="rId31" imgW="914400" imgH="228600"/>
      <p:control spid="4284" name="HTMLHidden30" r:id="rId32" imgW="914400" imgH="228600"/>
      <p:control spid="4285" name="HTMLHidden31" r:id="rId33" imgW="914400" imgH="228600"/>
      <p:control spid="4286" name="HTMLHidden32" r:id="rId34" imgW="914400" imgH="228600"/>
      <p:control spid="4287" name="HTMLHidden33" r:id="rId35" imgW="914400" imgH="228600"/>
      <p:control spid="4288" name="HTMLHidden34" r:id="rId36" imgW="914400" imgH="228600"/>
      <p:control spid="4289" name="HTMLHidden35" r:id="rId37" imgW="914400" imgH="228600"/>
      <p:control spid="4290" name="HTMLHidden36" r:id="rId38" imgW="914400" imgH="228600"/>
      <p:control spid="4291" name="HTMLHidden37" r:id="rId39" imgW="914400" imgH="228600"/>
      <p:control spid="4292" name="HTMLHidden38" r:id="rId40" imgW="914400" imgH="228600"/>
    </p:controls>
    <p:extLst>
      <p:ext uri="{BB962C8B-B14F-4D97-AF65-F5344CB8AC3E}">
        <p14:creationId xmlns:p14="http://schemas.microsoft.com/office/powerpoint/2010/main" xmlns="" val="41824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419</TotalTime>
  <Words>176</Words>
  <Application>Microsoft Office PowerPoint</Application>
  <PresentationFormat>Presentación en pantalla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Forma de onda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Luffi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DELL</cp:lastModifiedBy>
  <cp:revision>40</cp:revision>
  <dcterms:created xsi:type="dcterms:W3CDTF">2013-06-29T12:34:47Z</dcterms:created>
  <dcterms:modified xsi:type="dcterms:W3CDTF">2021-04-29T04:13:18Z</dcterms:modified>
</cp:coreProperties>
</file>